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69" r:id="rId5"/>
    <p:sldId id="259" r:id="rId6"/>
    <p:sldId id="260" r:id="rId7"/>
    <p:sldId id="262" r:id="rId8"/>
    <p:sldId id="267" r:id="rId9"/>
    <p:sldId id="261" r:id="rId10"/>
    <p:sldId id="270" r:id="rId11"/>
    <p:sldId id="263" r:id="rId12"/>
    <p:sldId id="264" r:id="rId13"/>
    <p:sldId id="266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2B1548-BF22-4602-AB71-0915C9922C79}" type="datetimeFigureOut">
              <a:rPr lang="en-AU" smtClean="0"/>
              <a:t>14/09/2023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816C6C8-47C1-40CF-8012-781BF40FA4AD}" type="slidenum">
              <a:rPr lang="en-AU" smtClean="0"/>
              <a:t>‹#›</a:t>
            </a:fld>
            <a:endParaRPr lang="en-AU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How to speed up chemical reactions (and get a date) - Aaron Sams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73188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22884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Activation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is determined by the number and strength of bonds to be broken</a:t>
            </a:r>
          </a:p>
        </p:txBody>
      </p:sp>
    </p:spTree>
    <p:extLst>
      <p:ext uri="{BB962C8B-B14F-4D97-AF65-F5344CB8AC3E}">
        <p14:creationId xmlns:p14="http://schemas.microsoft.com/office/powerpoint/2010/main" val="222108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State of subdivision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With more particles ‘exposed’ at the surface, the total number of collisions between reacting particles will increase.  </a:t>
            </a:r>
          </a:p>
          <a:p>
            <a:r>
              <a:rPr lang="en-AU" dirty="0"/>
              <a:t>This won’t affect the proportion that are successful, but if there are more collisions there will be more successful collisions.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4498797" cy="251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9" y="4018141"/>
            <a:ext cx="3960440" cy="263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7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Concentration or partial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The more reacting particles in a volume, the more frequently they will collide with each other </a:t>
            </a:r>
          </a:p>
          <a:p>
            <a:pPr marL="0" indent="0">
              <a:buNone/>
            </a:pPr>
            <a:r>
              <a:rPr lang="en-AU" dirty="0"/>
              <a:t>   and not some other particle, like water in a solution or</a:t>
            </a:r>
          </a:p>
          <a:p>
            <a:pPr marL="0" indent="0">
              <a:buNone/>
            </a:pPr>
            <a:r>
              <a:rPr lang="en-AU" dirty="0"/>
              <a:t>   nitrogen in the air.</a:t>
            </a:r>
          </a:p>
          <a:p>
            <a:r>
              <a:rPr lang="en-AU" dirty="0"/>
              <a:t>This won’t affect the proportion that are successful, but if there are more collisions there will be more successful collisions.</a:t>
            </a:r>
          </a:p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10" y="4077072"/>
            <a:ext cx="417646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5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Increasing temperature increases the average kinetic energy of reacting particles.</a:t>
            </a:r>
          </a:p>
          <a:p>
            <a:r>
              <a:rPr lang="en-AU" dirty="0"/>
              <a:t>There will be </a:t>
            </a:r>
            <a:r>
              <a:rPr lang="en-AU"/>
              <a:t>more collisions </a:t>
            </a:r>
            <a:r>
              <a:rPr lang="en-AU" dirty="0"/>
              <a:t>in total.</a:t>
            </a:r>
          </a:p>
          <a:p>
            <a:r>
              <a:rPr lang="en-AU" dirty="0"/>
              <a:t>There will be a greater proportion of collisions with sufficient energy to overcome activation energy barrier.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04469"/>
            <a:ext cx="4476378" cy="270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604470"/>
            <a:ext cx="3608631" cy="25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3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Catalysts provide an alternate reaction pathway with a lower activation energy.</a:t>
            </a:r>
          </a:p>
          <a:p>
            <a:r>
              <a:rPr lang="en-AU" dirty="0"/>
              <a:t>Increases the proportion of successful collisions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840607"/>
            <a:ext cx="3629596" cy="294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46014"/>
            <a:ext cx="49434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96926"/>
            <a:ext cx="4580041" cy="23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40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A2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Collision Theory</a:t>
            </a:r>
          </a:p>
        </p:txBody>
      </p:sp>
    </p:spTree>
    <p:extLst>
      <p:ext uri="{BB962C8B-B14F-4D97-AF65-F5344CB8AC3E}">
        <p14:creationId xmlns:p14="http://schemas.microsoft.com/office/powerpoint/2010/main" val="243592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Reaction rate can be measured by appearance of products or disappearance of reactants.</a:t>
            </a:r>
          </a:p>
          <a:p>
            <a:r>
              <a:rPr lang="en-AU" dirty="0"/>
              <a:t>Nature of reactant, state of subdivision, concentration (or partial pressure), temperature and catalysts all affect reaction rate.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97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AU" dirty="0"/>
              <a:t>collision theory can be used to explain and predict the effects of concentration, temperature, pressure, the presence of catalysts and surface area on the rate of chemical reactions </a:t>
            </a:r>
          </a:p>
          <a:p>
            <a:pPr lvl="0"/>
            <a:r>
              <a:rPr lang="en-AU" dirty="0"/>
              <a:t>the activation energy is the minimum energy required for a chemical reaction to occur and is related to the strength and number of the existing chemical bonds; the magnitude of the activation energy influences the rate of a chemical reaction </a:t>
            </a:r>
          </a:p>
          <a:p>
            <a:pPr lvl="0"/>
            <a:r>
              <a:rPr lang="en-AU" dirty="0"/>
              <a:t>energy profile diagrams, which can include the transition state and catalysed and </a:t>
            </a:r>
            <a:r>
              <a:rPr lang="en-AU" dirty="0" err="1"/>
              <a:t>uncatalysed</a:t>
            </a:r>
            <a:r>
              <a:rPr lang="en-AU" dirty="0"/>
              <a:t> pathways, can be used to represent the enthalpy changes and activation energy associated with a chemical reaction </a:t>
            </a:r>
          </a:p>
          <a:p>
            <a:pPr lvl="0"/>
            <a:r>
              <a:rPr lang="en-AU" dirty="0"/>
              <a:t>catalysts, including enzymes and metal nanoparticles, affect the rate of certain reactions by providing an alternative reaction pathway with a reduced activation energy, hence increasing the proportion of collisions that lead to a chemical change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103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Collision energy</a:t>
            </a:r>
          </a:p>
          <a:p>
            <a:r>
              <a:rPr lang="en-AU" dirty="0"/>
              <a:t>Collision angle</a:t>
            </a:r>
          </a:p>
        </p:txBody>
      </p:sp>
    </p:spTree>
    <p:extLst>
      <p:ext uri="{BB962C8B-B14F-4D97-AF65-F5344CB8AC3E}">
        <p14:creationId xmlns:p14="http://schemas.microsoft.com/office/powerpoint/2010/main" val="409545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For particles to react, they must </a:t>
            </a:r>
          </a:p>
          <a:p>
            <a:r>
              <a:rPr lang="en-AU" dirty="0"/>
              <a:t>collide with each other</a:t>
            </a:r>
          </a:p>
          <a:p>
            <a:r>
              <a:rPr lang="en-AU" dirty="0"/>
              <a:t>at an appropriate angle</a:t>
            </a:r>
          </a:p>
          <a:p>
            <a:r>
              <a:rPr lang="en-AU" dirty="0"/>
              <a:t>with sufficient </a:t>
            </a:r>
            <a:r>
              <a:rPr lang="en-AU" dirty="0" err="1"/>
              <a:t>E</a:t>
            </a:r>
            <a:r>
              <a:rPr lang="en-AU" baseline="-25000" dirty="0" err="1"/>
              <a:t>k</a:t>
            </a:r>
            <a:r>
              <a:rPr lang="en-AU" dirty="0"/>
              <a:t> to overcome </a:t>
            </a:r>
            <a:r>
              <a:rPr lang="en-AU" dirty="0" err="1"/>
              <a:t>E</a:t>
            </a:r>
            <a:r>
              <a:rPr lang="en-AU" baseline="-25000" dirty="0" err="1"/>
              <a:t>a</a:t>
            </a:r>
            <a:endParaRPr lang="en-AU" baseline="-25000" dirty="0"/>
          </a:p>
        </p:txBody>
      </p:sp>
    </p:spTree>
    <p:extLst>
      <p:ext uri="{BB962C8B-B14F-4D97-AF65-F5344CB8AC3E}">
        <p14:creationId xmlns:p14="http://schemas.microsoft.com/office/powerpoint/2010/main" val="238337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Reaction rate is affected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The total number of collisions</a:t>
            </a:r>
          </a:p>
          <a:p>
            <a:r>
              <a:rPr lang="en-AU" dirty="0"/>
              <a:t>The proportion of collisions that are ‘successful’ in breaking bonds, either due to sufficient collision energy or appropriate collision angle</a:t>
            </a:r>
          </a:p>
        </p:txBody>
      </p:sp>
    </p:spTree>
    <p:extLst>
      <p:ext uri="{BB962C8B-B14F-4D97-AF65-F5344CB8AC3E}">
        <p14:creationId xmlns:p14="http://schemas.microsoft.com/office/powerpoint/2010/main" val="311840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694637" cy="361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13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40157" y="1818581"/>
            <a:ext cx="413385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Nature of the reactants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834880" cy="4565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Within any substance, there will be a distribution of energy within particles.  </a:t>
            </a:r>
          </a:p>
          <a:p>
            <a:pPr marL="0" indent="0">
              <a:buNone/>
            </a:pPr>
            <a:r>
              <a:rPr lang="en-AU" dirty="0"/>
              <a:t>A proportion of them will have sufficient energy to overcome the activation energy barrier.</a:t>
            </a:r>
          </a:p>
          <a:p>
            <a:pPr marL="0" indent="0">
              <a:buNone/>
            </a:pPr>
            <a:r>
              <a:rPr lang="en-AU" dirty="0"/>
              <a:t>The lower the activation energy, the greater the proportion of collisions that will be successful.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13" y="2420888"/>
            <a:ext cx="41338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596336" y="2996952"/>
            <a:ext cx="0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016224" cy="250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06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5325E-6 L -0.11025 -2.6532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108</TotalTime>
  <Words>474</Words>
  <Application>Microsoft Office PowerPoint</Application>
  <PresentationFormat>On-screen Show (4:3)</PresentationFormat>
  <Paragraphs>42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Bookman Old Style</vt:lpstr>
      <vt:lpstr>Gill Sans MT</vt:lpstr>
      <vt:lpstr>Wingdings</vt:lpstr>
      <vt:lpstr>Wingdings 3</vt:lpstr>
      <vt:lpstr>Origin</vt:lpstr>
      <vt:lpstr>PowerPoint Presentation</vt:lpstr>
      <vt:lpstr>A2 Chemistry</vt:lpstr>
      <vt:lpstr>Review</vt:lpstr>
      <vt:lpstr>Objectives</vt:lpstr>
      <vt:lpstr>Key terms</vt:lpstr>
      <vt:lpstr>Collision theory</vt:lpstr>
      <vt:lpstr>Reaction rate is affected by</vt:lpstr>
      <vt:lpstr>PowerPoint Presentation</vt:lpstr>
      <vt:lpstr>Nature of the reactants</vt:lpstr>
      <vt:lpstr>Activation energy</vt:lpstr>
      <vt:lpstr>State of subdivision</vt:lpstr>
      <vt:lpstr>Concentration or partial pressure</vt:lpstr>
      <vt:lpstr>Temperature</vt:lpstr>
      <vt:lpstr>Catalysts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 Kristy</dc:creator>
  <cp:lastModifiedBy>JOHNSON Kristy [Narrogin Senior High School]</cp:lastModifiedBy>
  <cp:revision>7</cp:revision>
  <dcterms:created xsi:type="dcterms:W3CDTF">2015-08-25T07:51:15Z</dcterms:created>
  <dcterms:modified xsi:type="dcterms:W3CDTF">2023-09-14T04:57:56Z</dcterms:modified>
</cp:coreProperties>
</file>